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25"/>
  </p:notesMasterIdLst>
  <p:sldIdLst>
    <p:sldId id="297" r:id="rId3"/>
    <p:sldId id="336" r:id="rId4"/>
    <p:sldId id="317" r:id="rId5"/>
    <p:sldId id="274" r:id="rId6"/>
    <p:sldId id="300" r:id="rId7"/>
    <p:sldId id="335" r:id="rId8"/>
    <p:sldId id="319" r:id="rId9"/>
    <p:sldId id="320" r:id="rId10"/>
    <p:sldId id="321" r:id="rId11"/>
    <p:sldId id="322" r:id="rId12"/>
    <p:sldId id="323" r:id="rId13"/>
    <p:sldId id="324" r:id="rId14"/>
    <p:sldId id="325" r:id="rId15"/>
    <p:sldId id="326" r:id="rId16"/>
    <p:sldId id="327" r:id="rId17"/>
    <p:sldId id="328" r:id="rId18"/>
    <p:sldId id="329" r:id="rId19"/>
    <p:sldId id="330" r:id="rId20"/>
    <p:sldId id="331" r:id="rId21"/>
    <p:sldId id="332" r:id="rId22"/>
    <p:sldId id="333" r:id="rId23"/>
    <p:sldId id="334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7"/>
    <p:restoredTop sz="94627"/>
  </p:normalViewPr>
  <p:slideViewPr>
    <p:cSldViewPr snapToGrid="0" snapToObjects="1">
      <p:cViewPr varScale="1">
        <p:scale>
          <a:sx n="84" d="100"/>
          <a:sy n="84" d="100"/>
        </p:scale>
        <p:origin x="200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74D720-6D78-624B-A383-F447648A208B}" type="datetimeFigureOut">
              <a:rPr lang="en-US" smtClean="0"/>
              <a:t>2/10/21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D177F6-9A03-3948-B1C4-94F27A9B8E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761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>
            <a:extLst>
              <a:ext uri="{FF2B5EF4-FFF2-40B4-BE49-F238E27FC236}">
                <a16:creationId xmlns:a16="http://schemas.microsoft.com/office/drawing/2014/main" id="{D9840F60-3B30-CD4F-B34F-0ED1ECD188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Notes Placeholder 2">
            <a:extLst>
              <a:ext uri="{FF2B5EF4-FFF2-40B4-BE49-F238E27FC236}">
                <a16:creationId xmlns:a16="http://schemas.microsoft.com/office/drawing/2014/main" id="{4777C499-CF9C-9D48-9DA1-0A06E05E77D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/>
          </a:p>
        </p:txBody>
      </p:sp>
      <p:sp>
        <p:nvSpPr>
          <p:cNvPr id="15363" name="Slide Number Placeholder 3">
            <a:extLst>
              <a:ext uri="{FF2B5EF4-FFF2-40B4-BE49-F238E27FC236}">
                <a16:creationId xmlns:a16="http://schemas.microsoft.com/office/drawing/2014/main" id="{20DB590C-A4B2-544C-A020-F0B15C3F845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722297-8E82-DC49-AA0F-AD77D9C748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06354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>
            <a:extLst>
              <a:ext uri="{FF2B5EF4-FFF2-40B4-BE49-F238E27FC236}">
                <a16:creationId xmlns:a16="http://schemas.microsoft.com/office/drawing/2014/main" id="{3C69B3FE-AF1E-FB41-A129-D224991C214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8" name="Notes Placeholder 2">
            <a:extLst>
              <a:ext uri="{FF2B5EF4-FFF2-40B4-BE49-F238E27FC236}">
                <a16:creationId xmlns:a16="http://schemas.microsoft.com/office/drawing/2014/main" id="{B93346CE-B0F7-BE47-AC9E-A1C59432E6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Begin with the sign of the cross </a:t>
            </a:r>
          </a:p>
          <a:p>
            <a:pPr eaLnBrk="1" hangingPunct="1"/>
            <a:endParaRPr lang="en-US" altLang="en-US" dirty="0"/>
          </a:p>
        </p:txBody>
      </p:sp>
      <p:sp>
        <p:nvSpPr>
          <p:cNvPr id="19459" name="Slide Number Placeholder 3">
            <a:extLst>
              <a:ext uri="{FF2B5EF4-FFF2-40B4-BE49-F238E27FC236}">
                <a16:creationId xmlns:a16="http://schemas.microsoft.com/office/drawing/2014/main" id="{27BBAA9E-838F-FF40-9786-95B3713D00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D08870-889B-CE48-BBC7-AEDC7821D47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7923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D5916-3844-E941-AB5E-A93513CC88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AE147D-4D38-E447-8259-9E23DF58E4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E8035E-2F0A-144F-844D-4F294D21D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6177D3-92B5-F04E-BF2C-0E38CAF42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49F99A-1CD1-3A43-A318-957037906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151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7D26F-9FA2-5343-A63F-9E6BA2300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A2320-C0B2-DB4B-93B3-4B078F555F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9456B3-DF4A-DA47-A47C-9C06112F9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541DB-78F5-774D-A688-0C5EA619F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FF6E9C-5376-314F-849A-E7E21CF09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094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FD57CB-5576-484A-BE4A-BE9F45DA1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33AD76-8E59-944D-8E13-EC9EA213F3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BDF9F8-5D3F-6E47-A78C-16B09B77A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4195E-E3BC-F84B-B6F7-A5D571C1D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7A790E-B8DA-CE49-A370-273D60849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619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44B36-811B-8440-BA05-1BAB619D1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203277-A056-7541-B49C-81AF49AEA9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152D12-D195-7A41-B2CA-25CE5E7748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11ABA4-15A1-AD4A-809E-C2A6065D2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4ACAC5-D326-1246-801A-FEBD8CD86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23089-B6A4-A245-9EA7-195E89705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720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8D4EE-DE54-3F4A-BF56-24F0BCC6A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C401A4-27EB-3649-B857-78DD140AE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310E07-E227-A84D-BED9-0BA02FCD20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A5306E-D404-FA41-BEF4-68C7DACC96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53DDAB-4754-BC47-8198-237F9CBEAC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3E5B83-D48B-624E-AEB5-7301C5B24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2/10/21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710273-C1BB-FA47-93C3-84B05B6ED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6D8B21-AE5A-8F49-8E27-937FEE32D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118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9293C-AAB6-634F-9B77-04F2598DE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CC40FE-2A70-334B-B3C7-98E1D8BAF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2/10/21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E2D666-7F44-9B49-864F-6E826B9BE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FD1FFB-F99C-0E48-8AC2-9CF93170A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109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693440-BAE9-664E-9160-9E011C9AA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2/10/21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A73356-51C2-1D4C-AC7D-4D6693530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71F033-3F73-3441-81AF-6A1779E24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226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51C73-CB9F-E542-AAE2-A6B9F6312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4871B5-4C0E-084E-BA39-839131BB5A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46F739-CE17-324E-A35F-B5907F5C9D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9AB8B2-A89D-7148-9633-A1A4E649B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7559C3-B7E7-EB47-9E66-8D393B2F6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58E068-FB76-AE40-9E84-A77789B61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282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E975D-EF54-7A41-9C52-744A84142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8D6CD4-1B19-B14F-8F38-133DB41C55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4D0B2E-9411-6C45-9808-8574E84ACD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3FD46C-427D-2343-8A26-5CD5B1BEE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2/10/21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2D3947-E0E8-6340-9389-CD0563F2C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65D4DD-D63C-8B4D-A0E1-68C17F05C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633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ABA77-3E6A-294A-BAA8-61782B937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2CC91A-2592-DC4D-80A9-BB80FD93EB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DA244B-D95F-E241-9C58-ED6722F39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0B99E-5C8C-2A46-B819-C7BD72132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23C8EB-6610-BC45-9589-9E8AEB76C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672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361FA6D-7CC9-ED42-A609-731A2FF056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2B0DB4-9ED7-EC40-B56D-C0D87C1A5F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65AC19-66CC-AA49-B1C3-FF5BC88E4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E09BB-A48C-0B4D-A387-C67F7639B5FE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889B3F-1D97-794F-9CE1-4D11F2197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E423D0-D862-5E48-821E-D1B2BAC1C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0325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5BF63-B7E0-D843-BAE9-E49F90B326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D6A437-BBF2-D54F-8564-DC09D830F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C7C5561-8180-5540-A055-63140BF8CEB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385D1BA-1A05-F84B-A0E1-6B2183BF8C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33B8F3-A7C2-B54A-8216-ED314031FC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FDC0B-C0D6-B846-9F59-C7815A22E6D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8212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DE79A-4B52-1740-AF30-24B870D00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9D2895-5F3A-7D43-9387-C7A71A147B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9306EBD-4CB7-7449-90F4-1CACE9350BD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C34B58D-3C10-E04E-906E-214238C951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A3BEDD7-3B8A-AE42-B0AA-57AA1DEF502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3752B-37F1-5145-86C8-76D19459FD0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69115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FB901-4D41-E140-963A-437809932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71A4FD-1256-4247-AFB3-4E618644DE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F34565E-9D1E-F844-9F90-562BE042E5C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6CE52C8-0C0D-7A4C-BDFA-6DFF01F7F4D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BE6D8BB-7A3C-C24F-96D6-8015DF13B0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4C9E2-E965-FD4D-A2D1-25DFD05EAFA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943568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37EB1-46F2-F446-AF21-B9298920E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B2D7E3-68C0-164A-8CF8-2CAB5BA830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DAD8C5-8AED-5444-BC0E-9F470F7207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D36AAA-8890-9741-BC3A-74EB297BBE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1C91450-28B9-AB4C-BD65-68D0F81C39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83DE3FA-85E3-FC48-AF1F-AED627E19C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693519-039B-B84C-9EDD-E862BCE3CA0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8436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78F59-4CCB-FB4F-B398-6FEC0F402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3B5A65-9B7A-4147-BC46-15F77FD231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479A4F-E91D-4F40-885E-873385A3E8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10F3C3-A4CE-2D45-9A8E-FCCB42CA97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786088-EB3B-C84C-983A-17AD3CFFCD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7E784B3-404C-5B42-BE09-2907188C03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CEDA4EB-464C-FB47-99C2-0200E7A30B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B8EE5BC-E6A9-A545-A37C-C2C5BFF7D8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C2426-74EE-154A-9A42-3BDC17FC788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13485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055268-75FD-6F4E-AACD-F8D32DEE8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CE6B4282-4C4E-6243-A93C-F106A415D3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172859F-ACE6-B942-8E64-79BB0296751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3496A01-221A-CE45-917C-7DDDD42C98C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496A4-6963-A44E-97FC-F274CC1D4ED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76092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BD5EFA57-8C2A-B34E-9801-70E72AF69EA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302C0EE-C6CB-A64F-9AB4-8A7C096C02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5396301-0706-5844-9A52-D28EFEF0038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B66AA-557C-E149-B221-60080627816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4755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9CE7A-AE38-444E-B068-36784B653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FD9D5-F5B7-2149-B2B7-9B58881ADB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230E7B-CB72-8044-9331-98AF521655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A54F80-4D8D-8F4A-ABAA-2B55708EFF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35E92-0821-FA44-BBE5-DEF301623EB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4D0F5E-D668-064B-8CF6-8D73EA9A01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6297F-BE74-6541-9B87-4DEB906F699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452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F4C7D7-7E9A-2B45-AC95-F2B917E73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0B4D15-347A-174C-8253-207E447673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00B170-74B6-FB4A-916C-18A9C88A70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D4F1CA-31EA-1440-B88B-E691A0C5CC0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239BB65-D035-D047-AF2F-F0DC5EAEED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18DC26F-9F9B-EA47-BD5E-437C3CB047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3AF9CB-648D-944E-B85B-9785AE91E10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37388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7D21E-1C2F-F049-8198-22D713292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A01DB7-C617-1147-B305-867FA70B48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F3C80F0-40B1-5B46-ADA5-E5C7FB8C91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B172E28-46E0-864D-9C43-ADCC47C5571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363D00-6644-E649-9B08-7A7B67AC481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EBA9F-DF5B-7441-8E06-565ACFD8B6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69731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DE3D8D-7AA9-C04F-A05F-BBFE0534AB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C90ADA-EA3A-184A-821E-4DB4C1F814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5AFA031-42B8-654E-9A98-FE5528F85D0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619BDBC-958E-0A4A-A161-95C8044CF5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A19E7A6-0AA6-A14B-9B13-E257C4F26E1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455B4A-DBC6-5D4E-87F5-F9ABED60B57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4862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580C60-37C9-EC4F-B0A3-4FD489A74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B88C62-2989-7944-985E-4853CFC83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D64723-EF3A-E948-9D77-FEDB9FB719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E09BB-A48C-0B4D-A387-C67F7639B5FE}" type="datetimeFigureOut">
              <a:rPr lang="en-US" smtClean="0"/>
              <a:t>2/10/21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66CBFE-6C50-504F-92F7-3231C7BB2E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5D5212-04D3-2540-BE9A-31D91936C1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6C754-D00E-CD40-A0CE-0E5C289147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864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F2DD416-EE02-574A-9A71-9B257CB2CB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6921CD18-7141-A647-A7B3-1F58C0FA63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2FF63015-6534-BB44-809A-868CE77B393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66251B9-66E8-A44C-8EAC-02FC05A3BE6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9EEB3501-A5F0-9F46-BECD-4C487BA5FC9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9F076A6F-5CB6-7340-8283-3A32F989FC2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1894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youtu.be/BTAd8GqsQ1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006D87-E9B9-1140-9CC2-4307529F0A16}"/>
              </a:ext>
            </a:extLst>
          </p:cNvPr>
          <p:cNvSpPr txBox="1"/>
          <p:nvPr/>
        </p:nvSpPr>
        <p:spPr>
          <a:xfrm>
            <a:off x="2169763" y="850941"/>
            <a:ext cx="9046066" cy="530914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9437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Virtual Family Prayer Bag 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Dear Parent / 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Carer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,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here is an electronic version of our Prayer Bag 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for the Feast of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Our Lady of Lourdes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40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Celebrating Our Lady of Lourdes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1" i="0" u="none" strike="noStrike" kern="1200" cap="none" spc="0" normalizeH="0" baseline="0" noProof="0" dirty="0">
              <a:ln>
                <a:noFill/>
              </a:ln>
              <a:solidFill>
                <a:srgbClr val="FF40FF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Please take some time over the next few days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to come together, as a family, in prayer.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Our Lady of Lourdes is celebrated on 11</a:t>
            </a:r>
            <a:r>
              <a:rPr kumimoji="0" lang="en-US" sz="2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February.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338" name="Picture 5">
            <a:extLst>
              <a:ext uri="{FF2B5EF4-FFF2-40B4-BE49-F238E27FC236}">
                <a16:creationId xmlns:a16="http://schemas.microsoft.com/office/drawing/2014/main" id="{3E9ADA71-BBE8-DC48-9A4F-A2A8FB853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638" y="291347"/>
            <a:ext cx="1384300" cy="111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B4EE52-BE8C-9D42-9C7C-32F52DDA59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777" y="4300501"/>
            <a:ext cx="1659986" cy="215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838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8516E7-FB0E-A047-9D71-A8BCA76DD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513" y="0"/>
            <a:ext cx="122730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673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56D0947-10DC-8B49-A2B3-8A2FDEFB23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553" y="182172"/>
            <a:ext cx="9879105" cy="652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2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410897-7133-B749-8037-4459A95BD165}"/>
              </a:ext>
            </a:extLst>
          </p:cNvPr>
          <p:cNvSpPr txBox="1"/>
          <p:nvPr/>
        </p:nvSpPr>
        <p:spPr>
          <a:xfrm>
            <a:off x="2875459" y="470237"/>
            <a:ext cx="6758581" cy="1900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432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Set aside some time in your day 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432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to gather together for prayer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432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Make sure you are all sitting comfortably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0432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Light a candle</a:t>
            </a:r>
          </a:p>
        </p:txBody>
      </p:sp>
      <p:sp>
        <p:nvSpPr>
          <p:cNvPr id="18434" name="Rectangle 2">
            <a:extLst>
              <a:ext uri="{FF2B5EF4-FFF2-40B4-BE49-F238E27FC236}">
                <a16:creationId xmlns:a16="http://schemas.microsoft.com/office/drawing/2014/main" id="{2A8E4BFF-0744-E943-A77A-41ECB44028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72715" y="326861"/>
            <a:ext cx="149383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6858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858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858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858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858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FF40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Gathering</a:t>
            </a:r>
          </a:p>
        </p:txBody>
      </p:sp>
      <p:sp>
        <p:nvSpPr>
          <p:cNvPr id="18435" name="TextBox 4">
            <a:extLst>
              <a:ext uri="{FF2B5EF4-FFF2-40B4-BE49-F238E27FC236}">
                <a16:creationId xmlns:a16="http://schemas.microsoft.com/office/drawing/2014/main" id="{E1DED4E9-D3E0-024C-A5FB-B057CDB091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6102" y="5691054"/>
            <a:ext cx="11197296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858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858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858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858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9437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In the name of the Father and of the Son and of the Holy Spirit. Amen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2546EF-0A66-CB49-9BB3-53ACFC9920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2407" y="2730366"/>
            <a:ext cx="4124687" cy="255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283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4">
            <a:extLst>
              <a:ext uri="{FF2B5EF4-FFF2-40B4-BE49-F238E27FC236}">
                <a16:creationId xmlns:a16="http://schemas.microsoft.com/office/drawing/2014/main" id="{D0F95E69-8353-3E41-96D0-8B77D35052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4148" y="295227"/>
            <a:ext cx="4724370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432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Our Lady of Lourdes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951D1C-145B-D64B-A516-10F37A98F4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067" y="1330970"/>
            <a:ext cx="3908532" cy="533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8909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7E0F90-7C71-EF4F-94D7-0F574D4DE8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441" y="0"/>
            <a:ext cx="122508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170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E7225C-033E-0040-B587-1745A84D99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44" y="0"/>
            <a:ext cx="11901478" cy="671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865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73DF8B-F907-F94C-91DA-C3EC6C8FD9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0"/>
            <a:ext cx="11874876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9405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0EB306-81B9-AF43-857E-E2736CCDB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7225"/>
            <a:ext cx="122042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327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3D1F30-8598-1C42-9FD7-4C60D2BE0F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3805" y="0"/>
            <a:ext cx="12089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3318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D8F134-C67F-0E46-B80E-56EF12D4A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012" y="0"/>
            <a:ext cx="11707906" cy="688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9586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283627-0692-4440-87A8-83448095E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59" y="0"/>
            <a:ext cx="12196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0651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CDF10B-42E2-5D4D-8BEE-A766BDB56D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79" y="125506"/>
            <a:ext cx="11764147" cy="6732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5120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A00614-C48A-704F-BCE3-AAFDB2F5A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25" y="161365"/>
            <a:ext cx="11547887" cy="6526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4795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BBD2A5-2B9D-EF49-BE88-4E84EEB319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689" y="215153"/>
            <a:ext cx="12007532" cy="664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6598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017E7F-923F-D34D-8B4B-2069448875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24" y="0"/>
            <a:ext cx="121023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450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A81826-30F9-164B-B343-6D764D8340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28" y="1"/>
            <a:ext cx="120473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907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1BC6F7-CA02-CD4D-B790-5299C171D5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478" y="286870"/>
            <a:ext cx="11633947" cy="6418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9254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A11BC8-B6E1-FE42-8443-E712429232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2915" y="1"/>
            <a:ext cx="123886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3519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0BDF34-057E-0F4F-A5E8-9FBF4E145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48" y="0"/>
            <a:ext cx="121980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4516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1B441B-3E0D-7946-86BE-26E52CE7C7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945" y="0"/>
            <a:ext cx="122818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9468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8BEB505-0C20-8144-A4F8-6249B33A5C25}"/>
              </a:ext>
            </a:extLst>
          </p:cNvPr>
          <p:cNvSpPr txBox="1"/>
          <p:nvPr/>
        </p:nvSpPr>
        <p:spPr>
          <a:xfrm>
            <a:off x="1372423" y="4723883"/>
            <a:ext cx="974657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432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Click on the link below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432FF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to watch the Story of Bernadette of Lourdes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dirty="0">
                <a:solidFill>
                  <a:srgbClr val="FF0000"/>
                </a:solidFill>
                <a:latin typeface="Century Gothic" panose="020B0502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Story of Saint Bernadette</a:t>
            </a:r>
            <a:endParaRPr lang="en-GB" sz="3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DD4E87-2E27-174E-9A92-2A02EA6358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551" y="210518"/>
            <a:ext cx="45339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954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133</Words>
  <Application>Microsoft Macintosh PowerPoint</Application>
  <PresentationFormat>Widescreen</PresentationFormat>
  <Paragraphs>31</Paragraphs>
  <Slides>22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Century Gothic</vt:lpstr>
      <vt:lpstr>Office Theme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Anne-Marie Mcintosh</dc:creator>
  <cp:lastModifiedBy>Anne-Marie Mcintosh</cp:lastModifiedBy>
  <cp:revision>3</cp:revision>
  <dcterms:created xsi:type="dcterms:W3CDTF">2021-02-10T10:37:46Z</dcterms:created>
  <dcterms:modified xsi:type="dcterms:W3CDTF">2021-02-10T13:40:55Z</dcterms:modified>
</cp:coreProperties>
</file>